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2"/>
  </p:notesMasterIdLst>
  <p:sldIdLst>
    <p:sldId id="256" r:id="rId2"/>
    <p:sldId id="431" r:id="rId3"/>
    <p:sldId id="432" r:id="rId4"/>
    <p:sldId id="433" r:id="rId5"/>
    <p:sldId id="434" r:id="rId6"/>
    <p:sldId id="435" r:id="rId7"/>
    <p:sldId id="436" r:id="rId8"/>
    <p:sldId id="437" r:id="rId9"/>
    <p:sldId id="438" r:id="rId10"/>
    <p:sldId id="439" r:id="rId11"/>
    <p:sldId id="440" r:id="rId12"/>
    <p:sldId id="441" r:id="rId13"/>
    <p:sldId id="442" r:id="rId14"/>
    <p:sldId id="443" r:id="rId15"/>
    <p:sldId id="444" r:id="rId16"/>
    <p:sldId id="445" r:id="rId17"/>
    <p:sldId id="446" r:id="rId18"/>
    <p:sldId id="447" r:id="rId19"/>
    <p:sldId id="449" r:id="rId20"/>
    <p:sldId id="44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4D01C-CB54-4564-959B-A352DD2AEC2D}" type="datetimeFigureOut">
              <a:rPr lang="fr-BE" smtClean="0"/>
              <a:t>31-01-22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D3C1E-92B7-4FB5-ADD3-4B403164BBF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88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394E195-D6A5-4B1E-A655-D0265F564CEE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E6DF-E2B4-4122-90F9-4815EDFBD4F1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90DAD5-5F7C-468B-92E0-E5D63FCB13E1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2F10-47FB-433A-AE86-063D187DC854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87FE-03AC-49AA-9186-D928793E91A3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6B3ED-B9AC-4610-9E0F-C602DE015053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1DA87-73DD-4600-B466-DAFD73BAE49F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17DD43-3164-41BD-972C-876751B7402B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904AC7-087A-4054-840B-514BD1F50C7F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04C60-69C5-49CB-97E8-6DB0D33EB2FA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8B268-411D-4B4F-B517-B0CB77A881B2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97C36CD7-A180-4193-8AB3-08C637D773C3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svgsilh.com/fr/795548/image/2834812.html" TargetMode="External"/><Relationship Id="rId3" Type="http://schemas.openxmlformats.org/officeDocument/2006/relationships/tags" Target="../tags/tag3.xml"/><Relationship Id="rId7" Type="http://schemas.openxmlformats.org/officeDocument/2006/relationships/image" Target="../media/image2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7" Type="http://schemas.openxmlformats.org/officeDocument/2006/relationships/image" Target="../media/image24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Layout" Target="../slideLayouts/slideLayout7.xml"/><Relationship Id="rId5" Type="http://schemas.openxmlformats.org/officeDocument/2006/relationships/video" Target="../media/media1.mp4"/><Relationship Id="rId4" Type="http://schemas.microsoft.com/office/2007/relationships/media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30FB8693-E13E-4005-8B79-47856215A0E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39755" y="447986"/>
            <a:ext cx="10328988" cy="53550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5C107E-D3C9-41DA-85B6-AD82F443D55D}"/>
              </a:ext>
            </a:extLst>
          </p:cNvPr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 rot="150526">
            <a:off x="1546654" y="2384785"/>
            <a:ext cx="3045205" cy="294243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BE" sz="2800" dirty="0">
                <a:solidFill>
                  <a:schemeClr val="tx1"/>
                </a:solidFill>
              </a:rPr>
              <a:t>*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A65D750-69B2-499D-8B4C-52081910DB9A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B44C87F-8432-4AF0-9070-479B3DA33372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363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2B35282-6B40-4BA8-99D6-99C6FEDF64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2858" y="771700"/>
            <a:ext cx="9401175" cy="5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406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D334C4-69B9-488B-B696-3EBC02631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900" y="685800"/>
            <a:ext cx="9220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468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D73B456-DB7D-43D6-976C-455ED3B5D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404614"/>
            <a:ext cx="11515725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91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34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362CE5-5956-40BC-B7EE-598CFE4EA6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04614"/>
            <a:ext cx="11506200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20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5BC9D9B-A6AD-446D-B28C-F6B321FA8B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1886" y="404614"/>
            <a:ext cx="9715806" cy="637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14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280FBB-030B-4F6B-9F04-415C5BC5AD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4162" y="430494"/>
            <a:ext cx="9806393" cy="642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863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AB9B5A-BEDB-42FE-BDE9-5C7D97E02D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09"/>
          <a:stretch/>
        </p:blipFill>
        <p:spPr>
          <a:xfrm>
            <a:off x="920255" y="404614"/>
            <a:ext cx="10687050" cy="645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18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C4D76F2-71E7-4334-B41E-8BBFBA1660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696" y="523875"/>
            <a:ext cx="10477500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449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D9C4F0-D4B2-4375-80D0-77ACD6EDDF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978" y="404614"/>
            <a:ext cx="10687050" cy="63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509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4E1F03-036E-4B11-842B-D2B9A343F0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18" y="514350"/>
            <a:ext cx="11058525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07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E6D6A6-7334-46CB-8DBB-022539E2BE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18" y="552450"/>
            <a:ext cx="11058525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1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8E4CA1-EDBF-4D66-B6EE-452B5A5444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984" y="696329"/>
            <a:ext cx="11334750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270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8303D2C-5D9D-4B7F-B55F-FA9A2B8286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875" y="465065"/>
            <a:ext cx="11287125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07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3C60C2-F782-4206-B42F-3E8A9A03EE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18" y="411907"/>
            <a:ext cx="11010523" cy="644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78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719359-8275-44A5-80B3-E600D1162A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18" y="647700"/>
            <a:ext cx="11210925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04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007A161-3801-467F-A91C-EF6133E153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18" y="1209675"/>
            <a:ext cx="11315700" cy="564832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BD6A3D7-22DB-4166-BC53-F4AC03EF7D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6455" y="876300"/>
            <a:ext cx="484822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71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BF8DDA-C4CB-44CA-B3F9-2D0F056FF0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18" y="404614"/>
            <a:ext cx="7800975" cy="7048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4F62869-FF10-48AD-8FD5-502453ED1A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68" y="1338131"/>
            <a:ext cx="9105900" cy="52387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07CBC1-5C7E-4B39-BD5D-DA3470EADDEE}"/>
              </a:ext>
            </a:extLst>
          </p:cNvPr>
          <p:cNvSpPr/>
          <p:nvPr/>
        </p:nvSpPr>
        <p:spPr>
          <a:xfrm>
            <a:off x="9697673" y="1812022"/>
            <a:ext cx="620786" cy="1031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0401A3-08CA-4E6F-A85C-639B6E90A1A1}"/>
              </a:ext>
            </a:extLst>
          </p:cNvPr>
          <p:cNvSpPr/>
          <p:nvPr/>
        </p:nvSpPr>
        <p:spPr>
          <a:xfrm>
            <a:off x="9697673" y="4942513"/>
            <a:ext cx="620786" cy="1031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50670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19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35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3B35435-9979-405E-A80B-1E5D23E8D5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18" y="404614"/>
            <a:ext cx="7991475" cy="5715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0EA5B3-376B-4523-8485-B05C6BE74C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6962" y="1457325"/>
            <a:ext cx="7458075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24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34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divers diagrammes de charges.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LAQUE DE CHARGE CACES QCM (2)">
            <a:hlinkClick r:id="" action="ppaction://media"/>
            <a:extLst>
              <a:ext uri="{FF2B5EF4-FFF2-40B4-BE49-F238E27FC236}">
                <a16:creationId xmlns:a16="http://schemas.microsoft.com/office/drawing/2014/main" id="{0CA45FDE-926D-451F-8FDC-9BEE0B2D9C4C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7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2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adrag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TM10001105[[fn=Cadrage]]</Template>
  <TotalTime>864</TotalTime>
  <Words>332</Words>
  <Application>Microsoft Office PowerPoint</Application>
  <PresentationFormat>Grand écran</PresentationFormat>
  <Paragraphs>60</Paragraphs>
  <Slides>20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3" baseType="lpstr">
      <vt:lpstr>Calibri</vt:lpstr>
      <vt:lpstr>Franklin Gothic Book</vt:lpstr>
      <vt:lpstr>Cadrage</vt:lpstr>
      <vt:lpstr>*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6AU46 – 2021-2022  CFR-CGE-CLA-FRO-GER-LAT  Cours 2</dc:title>
  <dc:creator>Gérald Lecomte</dc:creator>
  <cp:lastModifiedBy>Gérald Lecomte</cp:lastModifiedBy>
  <cp:revision>181</cp:revision>
  <dcterms:created xsi:type="dcterms:W3CDTF">2022-01-17T10:23:44Z</dcterms:created>
  <dcterms:modified xsi:type="dcterms:W3CDTF">2022-01-31T11:04:54Z</dcterms:modified>
</cp:coreProperties>
</file>