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5"/>
  </p:notesMasterIdLst>
  <p:sldIdLst>
    <p:sldId id="256" r:id="rId2"/>
    <p:sldId id="466" r:id="rId3"/>
    <p:sldId id="467" r:id="rId4"/>
    <p:sldId id="468" r:id="rId5"/>
    <p:sldId id="469" r:id="rId6"/>
    <p:sldId id="470" r:id="rId7"/>
    <p:sldId id="471" r:id="rId8"/>
    <p:sldId id="472" r:id="rId9"/>
    <p:sldId id="473" r:id="rId10"/>
    <p:sldId id="474" r:id="rId11"/>
    <p:sldId id="475" r:id="rId12"/>
    <p:sldId id="476" r:id="rId13"/>
    <p:sldId id="477" r:id="rId14"/>
    <p:sldId id="478" r:id="rId15"/>
    <p:sldId id="479" r:id="rId16"/>
    <p:sldId id="480" r:id="rId17"/>
    <p:sldId id="481" r:id="rId18"/>
    <p:sldId id="482" r:id="rId19"/>
    <p:sldId id="483" r:id="rId20"/>
    <p:sldId id="484" r:id="rId21"/>
    <p:sldId id="485" r:id="rId22"/>
    <p:sldId id="486" r:id="rId23"/>
    <p:sldId id="487" r:id="rId24"/>
    <p:sldId id="488" r:id="rId25"/>
    <p:sldId id="489" r:id="rId26"/>
    <p:sldId id="491" r:id="rId27"/>
    <p:sldId id="492" r:id="rId28"/>
    <p:sldId id="495" r:id="rId29"/>
    <p:sldId id="494" r:id="rId30"/>
    <p:sldId id="496" r:id="rId31"/>
    <p:sldId id="497" r:id="rId32"/>
    <p:sldId id="498" r:id="rId33"/>
    <p:sldId id="499" r:id="rId34"/>
    <p:sldId id="500" r:id="rId35"/>
    <p:sldId id="501" r:id="rId36"/>
    <p:sldId id="502" r:id="rId37"/>
    <p:sldId id="503" r:id="rId38"/>
    <p:sldId id="504" r:id="rId39"/>
    <p:sldId id="505" r:id="rId40"/>
    <p:sldId id="506" r:id="rId41"/>
    <p:sldId id="507" r:id="rId42"/>
    <p:sldId id="508" r:id="rId43"/>
    <p:sldId id="509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4D01C-CB54-4564-959B-A352DD2AEC2D}" type="datetimeFigureOut">
              <a:rPr lang="fr-BE" smtClean="0"/>
              <a:t>31-01-22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D3C1E-92B7-4FB5-ADD3-4B403164BBF5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88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394E195-D6A5-4B1E-A655-D0265F564CEE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E6DF-E2B4-4122-90F9-4815EDFBD4F1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A90DAD5-5F7C-468B-92E0-E5D63FCB13E1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92F10-47FB-433A-AE86-063D187DC854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787FE-03AC-49AA-9186-D928793E91A3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6B3ED-B9AC-4610-9E0F-C602DE015053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1DA87-73DD-4600-B466-DAFD73BAE49F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17DD43-3164-41BD-972C-876751B7402B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904AC7-087A-4054-840B-514BD1F50C7F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04C60-69C5-49CB-97E8-6DB0D33EB2FA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8B268-411D-4B4F-B517-B0CB77A881B2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97C36CD7-A180-4193-8AB3-08C637D773C3}" type="datetime1">
              <a:rPr lang="en-US" smtClean="0"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svgsilh.com/fr/795548/image/2834812.html" TargetMode="External"/><Relationship Id="rId3" Type="http://schemas.openxmlformats.org/officeDocument/2006/relationships/tags" Target="../tags/tag3.xml"/><Relationship Id="rId7" Type="http://schemas.openxmlformats.org/officeDocument/2006/relationships/image" Target="../media/image2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30FB8693-E13E-4005-8B79-47856215A0E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39755" y="447986"/>
            <a:ext cx="10328988" cy="53550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E5C107E-D3C9-41DA-85B6-AD82F443D55D}"/>
              </a:ext>
            </a:extLst>
          </p:cNvPr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 rot="150526">
            <a:off x="1546654" y="2384785"/>
            <a:ext cx="3045205" cy="294243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BE" sz="2800" dirty="0">
                <a:solidFill>
                  <a:schemeClr val="tx1"/>
                </a:solidFill>
              </a:rPr>
              <a:t>*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A65D750-69B2-499D-8B4C-52081910DB9A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FR"/>
              <a:t>Chargé de formation : Mr Lecomte Gérald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44C87F-8432-4AF0-9070-479B3DA33372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363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A85A86-E48F-4069-B760-34F39F730F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564421"/>
            <a:ext cx="11489282" cy="60509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34F48E-89D8-4776-8AC4-F3F2224D812E}"/>
              </a:ext>
            </a:extLst>
          </p:cNvPr>
          <p:cNvSpPr/>
          <p:nvPr/>
        </p:nvSpPr>
        <p:spPr>
          <a:xfrm>
            <a:off x="931178" y="3204594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44043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A85A86-E48F-4069-B760-34F39F730F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564421"/>
            <a:ext cx="11489282" cy="605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6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F3CB4C-36EF-4643-9AEA-4FB7C68ED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084" y="734736"/>
            <a:ext cx="11258550" cy="5791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108BDB-5715-4856-8E07-18935992FF14}"/>
              </a:ext>
            </a:extLst>
          </p:cNvPr>
          <p:cNvSpPr/>
          <p:nvPr/>
        </p:nvSpPr>
        <p:spPr>
          <a:xfrm>
            <a:off x="931178" y="3204594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13212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F3CB4C-36EF-4643-9AEA-4FB7C68ED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084" y="734736"/>
            <a:ext cx="1125855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860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1833A3-466D-46E0-A271-0CE56AF861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484" y="727482"/>
            <a:ext cx="10953750" cy="57721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87D6DDF-86C2-4295-A596-73B88691DCE2}"/>
              </a:ext>
            </a:extLst>
          </p:cNvPr>
          <p:cNvSpPr/>
          <p:nvPr/>
        </p:nvSpPr>
        <p:spPr>
          <a:xfrm>
            <a:off x="970484" y="3238551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99081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1833A3-466D-46E0-A271-0CE56AF861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484" y="727482"/>
            <a:ext cx="10953750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69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632A8B-E714-4FBA-832D-A03DEDEBD6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735173"/>
            <a:ext cx="11315700" cy="59245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037064-4A2C-4070-BB87-1DC3FB4B1E7C}"/>
              </a:ext>
            </a:extLst>
          </p:cNvPr>
          <p:cNvSpPr/>
          <p:nvPr/>
        </p:nvSpPr>
        <p:spPr>
          <a:xfrm>
            <a:off x="920151" y="3355997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96840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632A8B-E714-4FBA-832D-A03DEDEBD6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735173"/>
            <a:ext cx="11315700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0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0094B1-E717-4529-AC59-C2FC7AD805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025" y="786206"/>
            <a:ext cx="11125200" cy="57721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E36339B-C30D-4E05-AF38-FF1F39A92E5D}"/>
              </a:ext>
            </a:extLst>
          </p:cNvPr>
          <p:cNvSpPr/>
          <p:nvPr/>
        </p:nvSpPr>
        <p:spPr>
          <a:xfrm>
            <a:off x="920151" y="3355997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71071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0094B1-E717-4529-AC59-C2FC7AD805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025" y="786206"/>
            <a:ext cx="11125200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55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E27DA4-0A71-4328-AF98-550F3292D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621" y="914531"/>
            <a:ext cx="11039475" cy="58007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5092287-881C-46A7-972A-6C2A3EDE9A92}"/>
              </a:ext>
            </a:extLst>
          </p:cNvPr>
          <p:cNvSpPr/>
          <p:nvPr/>
        </p:nvSpPr>
        <p:spPr>
          <a:xfrm>
            <a:off x="927621" y="3429000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85119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E27DA4-0A71-4328-AF98-550F3292D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621" y="914531"/>
            <a:ext cx="11039475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22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F9DAC4-6DA0-4006-92C6-A52A6F45D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986" y="767374"/>
            <a:ext cx="11210925" cy="58769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A5284C6-CF01-4BD1-BE2F-9E88D3F1EE85}"/>
              </a:ext>
            </a:extLst>
          </p:cNvPr>
          <p:cNvSpPr/>
          <p:nvPr/>
        </p:nvSpPr>
        <p:spPr>
          <a:xfrm>
            <a:off x="927621" y="3429000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8618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F9DAC4-6DA0-4006-92C6-A52A6F45D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986" y="767374"/>
            <a:ext cx="11210925" cy="58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91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2868BD-0861-4EF0-9DE1-FBDA2E97B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609" y="634285"/>
            <a:ext cx="11010900" cy="58578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8CF1F9-4100-4CC8-837A-3A986596CFBE}"/>
              </a:ext>
            </a:extLst>
          </p:cNvPr>
          <p:cNvSpPr/>
          <p:nvPr/>
        </p:nvSpPr>
        <p:spPr>
          <a:xfrm>
            <a:off x="910843" y="3279176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07405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2868BD-0861-4EF0-9DE1-FBDA2E97B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609" y="634285"/>
            <a:ext cx="11010900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33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8C7FC64-98A0-4DF9-89A5-710270D8C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46" y="770781"/>
            <a:ext cx="11096625" cy="58197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D8BD661-E236-455B-B14B-C6C7E440D496}"/>
              </a:ext>
            </a:extLst>
          </p:cNvPr>
          <p:cNvSpPr/>
          <p:nvPr/>
        </p:nvSpPr>
        <p:spPr>
          <a:xfrm>
            <a:off x="927621" y="3429000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46217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8C7FC64-98A0-4DF9-89A5-710270D8C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46" y="770781"/>
            <a:ext cx="11096625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310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FDDA7A8-B2B2-4832-9DE7-8866A9FFD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096" y="687111"/>
            <a:ext cx="11058525" cy="5886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82E7B65-8CE0-46C7-B65F-C063F18360EE}"/>
              </a:ext>
            </a:extLst>
          </p:cNvPr>
          <p:cNvSpPr/>
          <p:nvPr/>
        </p:nvSpPr>
        <p:spPr>
          <a:xfrm>
            <a:off x="1003122" y="3277998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0097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FDDA7A8-B2B2-4832-9DE7-8866A9FFD2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096" y="687111"/>
            <a:ext cx="11058525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51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1CBE1A-A648-4930-B0AA-567028738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946" y="661943"/>
            <a:ext cx="11172825" cy="58864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14D8B44-98ED-434E-B782-798913498C47}"/>
              </a:ext>
            </a:extLst>
          </p:cNvPr>
          <p:cNvSpPr/>
          <p:nvPr/>
        </p:nvSpPr>
        <p:spPr>
          <a:xfrm>
            <a:off x="1003122" y="3277998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39300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23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1CBE1A-A648-4930-B0AA-567028738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946" y="661943"/>
            <a:ext cx="11172825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37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820885-F0C9-487B-B2A1-36B0B29C1C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134" y="970370"/>
            <a:ext cx="11220450" cy="52863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974EF9-49EF-4FE0-BE20-F3F5B21F3835}"/>
              </a:ext>
            </a:extLst>
          </p:cNvPr>
          <p:cNvSpPr/>
          <p:nvPr/>
        </p:nvSpPr>
        <p:spPr>
          <a:xfrm>
            <a:off x="994733" y="3043761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3508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820885-F0C9-487B-B2A1-36B0B29C1C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134" y="970370"/>
            <a:ext cx="1122045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528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C76505-CED8-4382-B677-E9BC1BB33B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" y="951756"/>
            <a:ext cx="11468100" cy="54578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2E31288-27BA-45C0-877A-BA664DC68500}"/>
              </a:ext>
            </a:extLst>
          </p:cNvPr>
          <p:cNvSpPr/>
          <p:nvPr/>
        </p:nvSpPr>
        <p:spPr>
          <a:xfrm>
            <a:off x="801786" y="3119262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364098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C76505-CED8-4382-B677-E9BC1BB33B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" y="951756"/>
            <a:ext cx="11468100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295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6043E0-BA47-49C9-A649-0C02410F1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050851"/>
            <a:ext cx="11515725" cy="53435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15E4BD0-1E73-4CD6-A5A5-9D2857D0D45D}"/>
              </a:ext>
            </a:extLst>
          </p:cNvPr>
          <p:cNvSpPr/>
          <p:nvPr/>
        </p:nvSpPr>
        <p:spPr>
          <a:xfrm>
            <a:off x="801786" y="3119262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975825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6043E0-BA47-49C9-A649-0C02410F1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050851"/>
            <a:ext cx="1151572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842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30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1C4B1F-724B-4075-A850-1951CF879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675" y="890107"/>
            <a:ext cx="11363325" cy="52959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15E4BD0-1E73-4CD6-A5A5-9D2857D0D45D}"/>
              </a:ext>
            </a:extLst>
          </p:cNvPr>
          <p:cNvSpPr/>
          <p:nvPr/>
        </p:nvSpPr>
        <p:spPr>
          <a:xfrm>
            <a:off x="828675" y="2973023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25661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1C4B1F-724B-4075-A850-1951CF879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675" y="890107"/>
            <a:ext cx="11363325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97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32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E49CE1-A5F9-474E-9D98-E7317BCE3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550" y="930697"/>
            <a:ext cx="11115675" cy="52482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A74440-ACE0-409A-AAF1-0E90DB07B930}"/>
              </a:ext>
            </a:extLst>
          </p:cNvPr>
          <p:cNvSpPr/>
          <p:nvPr/>
        </p:nvSpPr>
        <p:spPr>
          <a:xfrm>
            <a:off x="868550" y="2965988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8638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33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E49CE1-A5F9-474E-9D98-E7317BCE3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550" y="930697"/>
            <a:ext cx="1111567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468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F2FBED-7F6F-45F6-8087-836990CF8C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878091"/>
            <a:ext cx="11477625" cy="52863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53FB9F8-591F-42C0-8C0E-8C1008EFA5E2}"/>
              </a:ext>
            </a:extLst>
          </p:cNvPr>
          <p:cNvSpPr/>
          <p:nvPr/>
        </p:nvSpPr>
        <p:spPr>
          <a:xfrm>
            <a:off x="868550" y="2965988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562894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35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F2FBED-7F6F-45F6-8087-836990CF8C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878091"/>
            <a:ext cx="1147762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986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36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60B2A88-56FA-4AC9-9C6E-12F982DAF4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3"/>
          <a:stretch/>
        </p:blipFill>
        <p:spPr>
          <a:xfrm>
            <a:off x="702718" y="957656"/>
            <a:ext cx="11489282" cy="5429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7AE778-5747-4405-AC9A-0757B8F9D054}"/>
              </a:ext>
            </a:extLst>
          </p:cNvPr>
          <p:cNvSpPr/>
          <p:nvPr/>
        </p:nvSpPr>
        <p:spPr>
          <a:xfrm>
            <a:off x="868550" y="2965988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443276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37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60B2A88-56FA-4AC9-9C6E-12F982DAF4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3"/>
          <a:stretch/>
        </p:blipFill>
        <p:spPr>
          <a:xfrm>
            <a:off x="702718" y="957656"/>
            <a:ext cx="11489282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033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38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B573E8-355B-47BA-B814-6E1DCDEC63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53"/>
          <a:stretch/>
        </p:blipFill>
        <p:spPr>
          <a:xfrm>
            <a:off x="702716" y="841564"/>
            <a:ext cx="11489283" cy="54768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47CB53E-BA02-445F-87C1-E0695805063B}"/>
              </a:ext>
            </a:extLst>
          </p:cNvPr>
          <p:cNvSpPr/>
          <p:nvPr/>
        </p:nvSpPr>
        <p:spPr>
          <a:xfrm>
            <a:off x="868550" y="2965988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95584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39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B573E8-355B-47BA-B814-6E1DCDEC63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53"/>
          <a:stretch/>
        </p:blipFill>
        <p:spPr>
          <a:xfrm>
            <a:off x="702716" y="841564"/>
            <a:ext cx="11489283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749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40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9D0113-C1E6-4FBF-887D-62B0448AB1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1033855"/>
            <a:ext cx="11287125" cy="52768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487BAB7-763A-4D71-A2D7-EB818FA2A8CA}"/>
              </a:ext>
            </a:extLst>
          </p:cNvPr>
          <p:cNvSpPr/>
          <p:nvPr/>
        </p:nvSpPr>
        <p:spPr>
          <a:xfrm>
            <a:off x="868550" y="2965988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66477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41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9D0113-C1E6-4FBF-887D-62B0448AB1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1033855"/>
            <a:ext cx="11287125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922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42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8F35432-BEB3-4CA7-A3D3-E847D43F7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1024768"/>
            <a:ext cx="11458575" cy="5429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4023340-0441-40ED-9AF5-CF49C744190C}"/>
              </a:ext>
            </a:extLst>
          </p:cNvPr>
          <p:cNvSpPr/>
          <p:nvPr/>
        </p:nvSpPr>
        <p:spPr>
          <a:xfrm>
            <a:off x="801438" y="3158934"/>
            <a:ext cx="998290" cy="3212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842690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85A37A-9109-4C69-A678-DDB1E53EAD8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 rot="16200000">
            <a:off x="-1075748" y="5169863"/>
            <a:ext cx="2971660" cy="404614"/>
          </a:xfrm>
        </p:spPr>
        <p:txBody>
          <a:bodyPr/>
          <a:lstStyle/>
          <a:p>
            <a:r>
              <a:rPr lang="fr-FR" dirty="0"/>
              <a:t>Chargé de formation : Mr Lecomte Gérald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A05F9EF-3079-4AB2-A4DF-B11CD597368A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0" y="0"/>
            <a:ext cx="478172" cy="404614"/>
          </a:xfrm>
        </p:spPr>
        <p:txBody>
          <a:bodyPr/>
          <a:lstStyle/>
          <a:p>
            <a:fld id="{69E57DC2-970A-4B3E-BB1C-7A09969E49DF}" type="slidenum">
              <a:rPr lang="en-US" smtClean="0"/>
              <a:t>43</a:t>
            </a:fld>
            <a:endParaRPr lang="en-US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0B92828-2E15-4802-8E86-D1816FA5553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702718" y="0"/>
            <a:ext cx="11489282" cy="404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fr-BE" sz="2400" dirty="0"/>
              <a:t>Partie 39 : </a:t>
            </a:r>
            <a:r>
              <a:rPr lang="fr-B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Exercices sur les diagrammes de charges.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B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8F35432-BEB3-4CA7-A3D3-E847D43F7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18" y="1024768"/>
            <a:ext cx="11458575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967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Cadrag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TM10001105[[fn=Cadrage]]</Template>
  <TotalTime>868</TotalTime>
  <Words>765</Words>
  <Application>Microsoft Office PowerPoint</Application>
  <PresentationFormat>Grand écran</PresentationFormat>
  <Paragraphs>129</Paragraphs>
  <Slides>43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46" baseType="lpstr">
      <vt:lpstr>Calibri</vt:lpstr>
      <vt:lpstr>Franklin Gothic Book</vt:lpstr>
      <vt:lpstr>Cadrage</vt:lpstr>
      <vt:lpstr>*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6AU46 – 2021-2022  CFR-CGE-CLA-FRO-GER-LAT  Cours 2</dc:title>
  <dc:creator>Gérald Lecomte</dc:creator>
  <cp:lastModifiedBy>Gérald Lecomte</cp:lastModifiedBy>
  <cp:revision>185</cp:revision>
  <dcterms:created xsi:type="dcterms:W3CDTF">2022-01-17T10:23:44Z</dcterms:created>
  <dcterms:modified xsi:type="dcterms:W3CDTF">2022-01-31T11:08:07Z</dcterms:modified>
</cp:coreProperties>
</file>